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2"/>
  </p:notesMasterIdLst>
  <p:sldIdLst>
    <p:sldId id="322" r:id="rId2"/>
    <p:sldId id="323" r:id="rId3"/>
    <p:sldId id="304" r:id="rId4"/>
    <p:sldId id="312" r:id="rId5"/>
    <p:sldId id="324" r:id="rId6"/>
    <p:sldId id="307" r:id="rId7"/>
    <p:sldId id="326" r:id="rId8"/>
    <p:sldId id="325" r:id="rId9"/>
    <p:sldId id="320" r:id="rId10"/>
    <p:sldId id="267" r:id="rId11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6AC"/>
    <a:srgbClr val="ACCCFA"/>
    <a:srgbClr val="00336C"/>
    <a:srgbClr val="629DD1"/>
    <a:srgbClr val="595959"/>
    <a:srgbClr val="DBD7CD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3" autoAdjust="0"/>
    <p:restoredTop sz="90141" autoAdjust="0"/>
  </p:normalViewPr>
  <p:slideViewPr>
    <p:cSldViewPr snapToGrid="0">
      <p:cViewPr varScale="1">
        <p:scale>
          <a:sx n="103" d="100"/>
          <a:sy n="103" d="100"/>
        </p:scale>
        <p:origin x="112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11FF-81F6-17F5-7F78-2C73B84D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9AC77-B53B-6FC0-7E88-A81986C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BD9492-9C73-F3CE-5FD7-C6821F45E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3DE5A-376F-A510-F6B8-53D37D160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85E2-F9CE-13F6-488E-D00DEE9C2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4D1802D-074E-FD04-D810-49E7BAF0DE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CBF43E0-B7E9-BA14-F050-A7705BC33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D661FF-679C-2036-663F-67D191787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6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FFD3-FC74-A4AF-1B67-13F5E18EA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F96CDCB-FDCB-8810-AA59-CA9CBB97C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CB08964-6E00-2581-78DD-8FED5CEE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FDB9-C581-6C08-075C-070618C13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18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BB741A-0E3A-917F-B37D-914527A499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724907" y="748578"/>
            <a:ext cx="319998" cy="1124580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CD5C28C-B117-767F-91EC-D174505A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A8DD8D5-9402-7DD0-74D1-D8B79EF88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1151350"/>
            <a:ext cx="2193100" cy="2193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519797" y="899241"/>
            <a:ext cx="10834003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400" dirty="0">
                <a:solidFill>
                  <a:srgbClr val="4966A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Специальность 31.08.20 Психиатрия</a:t>
            </a:r>
            <a:endParaRPr lang="ru-RU" altLang="en-US" sz="24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Отчет о прохождении производственной практики «Клиническая практика»</a:t>
            </a: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ординатора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Курс: ___________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уководитель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практики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77B095-C8A4-EC8B-49E4-DB994F9A34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id="{8F17EB28-BA74-9D15-A31E-58FF3CC5E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F3B11-AECF-429B-78C8-385FC78B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5ACDCE-F918-5630-3D3A-1E8E788F281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F8D7D8C-8F1B-F743-CA61-8FC844EE374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B61F147-F52E-3BC1-FB43-B442EF93B47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9A3C5-0685-AEB1-E71C-FFAAA05D67E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95E19A-59E8-A128-3C67-EC43D8BD2B4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AFB0C-FEE6-A865-AA79-5FD8AA76BB11}"/>
              </a:ext>
            </a:extLst>
          </p:cNvPr>
          <p:cNvSpPr txBox="1"/>
          <p:nvPr/>
        </p:nvSpPr>
        <p:spPr>
          <a:xfrm>
            <a:off x="2133600" y="235361"/>
            <a:ext cx="82492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Общие сведения о прохождении практики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FE8D383-B983-A3BD-675F-7E1E2E81C12E}"/>
              </a:ext>
            </a:extLst>
          </p:cNvPr>
          <p:cNvSpPr/>
          <p:nvPr/>
        </p:nvSpPr>
        <p:spPr>
          <a:xfrm rot="16200000">
            <a:off x="5718960" y="-4222791"/>
            <a:ext cx="382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C4A94-DF5A-9A02-71B0-BE9FE9591872}"/>
              </a:ext>
            </a:extLst>
          </p:cNvPr>
          <p:cNvSpPr txBox="1"/>
          <p:nvPr/>
        </p:nvSpPr>
        <p:spPr>
          <a:xfrm>
            <a:off x="136743" y="1335550"/>
            <a:ext cx="3182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Период прохождения практики: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4A11799-62A0-8AF9-9D67-8CB2F2AE3DD3}"/>
              </a:ext>
            </a:extLst>
          </p:cNvPr>
          <p:cNvSpPr/>
          <p:nvPr/>
        </p:nvSpPr>
        <p:spPr>
          <a:xfrm rot="16200000">
            <a:off x="5655024" y="-2985824"/>
            <a:ext cx="382997" cy="11419559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7DC29-DB5F-CBC4-A584-DD9D5E46DBC8}"/>
              </a:ext>
            </a:extLst>
          </p:cNvPr>
          <p:cNvSpPr txBox="1"/>
          <p:nvPr/>
        </p:nvSpPr>
        <p:spPr>
          <a:xfrm rot="10800000" flipV="1">
            <a:off x="128087" y="2532458"/>
            <a:ext cx="89016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прохождения практики: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DEA282A9-3179-F44B-5788-B9D5074FE4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5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428569" y="101991"/>
            <a:ext cx="7676484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Характеристика клинического отделения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1A5702B-F02C-D725-6395-328AA279BF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A95005A3-09E4-D77F-4001-CCACF5AB4272}"/>
              </a:ext>
            </a:extLst>
          </p:cNvPr>
          <p:cNvSpPr/>
          <p:nvPr/>
        </p:nvSpPr>
        <p:spPr bwMode="auto">
          <a:xfrm>
            <a:off x="4560448" y="2019346"/>
            <a:ext cx="4499576" cy="2048802"/>
          </a:xfrm>
          <a:prstGeom prst="wedgeRoundRectCallout">
            <a:avLst>
              <a:gd name="adj1" fmla="val -24647"/>
              <a:gd name="adj2" fmla="val -99026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Дать характеристику (структуру) отделения, в котором Вы проходили практику.</a:t>
            </a: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Перечислить и охарактеризовать профиль отделения, основные направления деятельности медицинского персонала, количество персонала (врачей, среднего медицинского персонала, младшего), количество коек, сколько пациентов поступает в отделение за один день (в среднем), продолжительность времени лечения.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2491273" y="101992"/>
            <a:ext cx="652043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Практические навыки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F34A7A3-6B5D-555E-DCB3-0F75AE5439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C39C70AE-22A8-5FDD-59FB-523EA1D66371}"/>
              </a:ext>
            </a:extLst>
          </p:cNvPr>
          <p:cNvSpPr/>
          <p:nvPr/>
        </p:nvSpPr>
        <p:spPr bwMode="auto">
          <a:xfrm>
            <a:off x="4245429" y="2028676"/>
            <a:ext cx="4506291" cy="2589977"/>
          </a:xfrm>
          <a:prstGeom prst="wedgeRoundRectCallout">
            <a:avLst>
              <a:gd name="adj1" fmla="val -23492"/>
              <a:gd name="adj2" fmla="val -96022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Оформить  д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ва-три слайда  с описанием основных работ и заданий, выполненных в процессе прохождения практики. 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Опишите правила сбора анамнеза, составление плана обследования пациента и т.д.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Перечислите методы профилактики, диагностики и лечения, которые вы применяли в период прохождения практики, какие документы вы оформляли.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методы реабилитации пациентов (существуют ли они?).</a:t>
            </a:r>
          </a:p>
          <a:p>
            <a:endParaRPr lang="ru-RU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интересные случаи в работе с пациентами, их родственниками.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8DF06B-76EF-F4D8-CB87-62EB24A33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30765EC-0979-C13E-00C9-1D21694A04BB}"/>
              </a:ext>
            </a:extLst>
          </p:cNvPr>
          <p:cNvSpPr txBox="1">
            <a:spLocks/>
          </p:cNvSpPr>
          <p:nvPr/>
        </p:nvSpPr>
        <p:spPr>
          <a:xfrm>
            <a:off x="2911151" y="142319"/>
            <a:ext cx="6568751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Список используемой литературы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64F89EE-E966-4529-9F91-A2A3DE5D8016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172452E-FDB4-755F-3065-9F7023787F50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598E13-C3FD-A63C-90A2-B1C38EE6B517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5666F5-5C6C-A64B-F904-BAE9E61733D1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76F950-987B-2767-6BAA-847BB95E6E39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6A05F07F-67C2-37E2-CE90-A13DDC0771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BFEFAC-5B4A-F0AB-2B9A-D25AA1B229D7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8EEA5CAD-19F0-F06B-3972-DCA3DAC3886E}"/>
              </a:ext>
            </a:extLst>
          </p:cNvPr>
          <p:cNvSpPr/>
          <p:nvPr/>
        </p:nvSpPr>
        <p:spPr bwMode="auto">
          <a:xfrm>
            <a:off x="4384263" y="2050564"/>
            <a:ext cx="4041982" cy="1400324"/>
          </a:xfrm>
          <a:prstGeom prst="wedgeRoundRectCallout">
            <a:avLst>
              <a:gd name="adj1" fmla="val -23507"/>
              <a:gd name="adj2" fmla="val -121590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Перечислить список литературы и (или) другие источники, которые были использованы во время прохождения практики (профессиональные базы данных, источники сети интернет) (например, научная электронная библиотека eLIBRARY.RU, 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PubMed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т.д.)</a:t>
            </a:r>
          </a:p>
        </p:txBody>
      </p:sp>
    </p:spTree>
    <p:extLst>
      <p:ext uri="{BB962C8B-B14F-4D97-AF65-F5344CB8AC3E}">
        <p14:creationId xmlns:p14="http://schemas.microsoft.com/office/powerpoint/2010/main" val="3174572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2409F-F2D8-1B5E-64C4-5888C4005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96C59555-2762-EFC5-C81A-A46396FE902C}"/>
              </a:ext>
            </a:extLst>
          </p:cNvPr>
          <p:cNvSpPr txBox="1">
            <a:spLocks/>
          </p:cNvSpPr>
          <p:nvPr/>
        </p:nvSpPr>
        <p:spPr>
          <a:xfrm>
            <a:off x="4043679" y="142319"/>
            <a:ext cx="341148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Заключение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AF07853-53C6-F1C6-9F72-93169F42CA6A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42A81B-EB40-C236-DE43-2B37C50FC053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C20EF1E-221E-C132-1625-6EF9DB88FF6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B9790E-C4E7-4353-09E3-EA0FAF46BDD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44D817-3E53-CE9C-AD38-336D3DCAFBE0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360664A-341F-A973-4A2D-F05A37A36B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44C809-E32A-6939-81A8-3EF6B1AC0C50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37C85BD-9E92-48AA-F4FA-B37E0A79328B}"/>
              </a:ext>
            </a:extLst>
          </p:cNvPr>
          <p:cNvSpPr/>
          <p:nvPr/>
        </p:nvSpPr>
        <p:spPr bwMode="auto">
          <a:xfrm>
            <a:off x="4345408" y="2085087"/>
            <a:ext cx="4583988" cy="1400324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навыки и умения, приобретенные за время прохождения практики; сделать индивидуальные выводы о практической значимости для себя пройденной практики.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33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290" y="313301"/>
            <a:ext cx="9124336" cy="120032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Практика глазами ординатора. Какой бы она могла и (или) должна быть?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C05B3E45-4A74-038A-0789-58CDB8D13F8C}"/>
              </a:ext>
            </a:extLst>
          </p:cNvPr>
          <p:cNvSpPr/>
          <p:nvPr/>
        </p:nvSpPr>
        <p:spPr bwMode="auto">
          <a:xfrm>
            <a:off x="4345408" y="2473648"/>
            <a:ext cx="4583988" cy="1400324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Творческий слайд для самых смелых…. 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Мнение может быть не индивидуальным, а командным! 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5616</TotalTime>
  <Words>461</Words>
  <Application>Microsoft Office PowerPoint</Application>
  <PresentationFormat>Широкоэкранный</PresentationFormat>
  <Paragraphs>93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Практика глазами ординатора. Какой бы она могла и (или) должна быть?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Примачик Людмила Павловна</cp:lastModifiedBy>
  <cp:revision>295</cp:revision>
  <cp:lastPrinted>2025-11-14T08:13:19Z</cp:lastPrinted>
  <dcterms:created xsi:type="dcterms:W3CDTF">2024-12-01T12:36:01Z</dcterms:created>
  <dcterms:modified xsi:type="dcterms:W3CDTF">2025-11-27T12:55:35Z</dcterms:modified>
</cp:coreProperties>
</file>