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B1986-B379-B367-6DB5-A09A952A8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106523-ADBD-9D2C-6BF7-D9BFEDFD3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B3EF72-A1C5-3B4A-EE21-AA4B86D6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1B57BB-E180-EA54-A534-3676EE1C3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BD0816-44FA-9592-A351-2710719B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45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FAEDE-8402-1B3B-4576-DA7A7D96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DEB1CF-C5F4-6C71-1482-58A9E7458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BE83E-099B-5E80-BD76-10E05624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3E092E-3319-5371-62FC-2E16A5AA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38F3C6-A897-559D-471D-BC83019C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57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DA899F-1257-F3C4-2989-39DBE684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95FC83-6FCC-F875-F7C7-9AD02937C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7E12DE-245D-C4F9-9EBB-A7816BE13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8E2047-601F-2DA6-F4F7-AE731F3D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CE8D1C-7658-2A22-396A-FC98D92A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5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B82BC-3140-4D33-C3AB-1F5C6220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95BA03-9634-8B02-03FD-E156D976B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AD80D9-7C0B-7D87-93E3-E4222890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A20A47-8C26-3138-5C13-7AE93D16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424A7B-D102-3F48-55C0-054AD158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45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34E7E-4A0E-67B2-2046-8D41AF30E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97DC36-AAEB-44EE-E851-A3E69D193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13E2E1-F66D-876E-A2DF-D1891F4F9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FE47EA-80A8-CA4A-4CD4-C31E9329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501428-76D2-39CB-CCA6-535B76E7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6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925621-DD6D-823F-6942-FD503B55C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C738EE-BE4B-31E4-58B6-07B536E0E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118780-9587-54C0-7AE3-5A5275667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FB535C-2BC6-942C-6BBA-E570821C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65020F-AB7C-80AF-83B1-CD8CCF2C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23C14D-21C3-9FD9-4B1B-DE9BD1717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8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680B6-B7FB-0CE5-D3A0-5AFCC08E1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025821-E711-2B15-16F6-BB5CFE48A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6CEDDD-F2FF-603E-5B57-F757CE8EE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F3D912-42A1-A923-98BB-F1989F683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1341AE-B843-C8DA-70B4-178AC0B79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92F9C2-3C47-8103-27A0-10A5CA11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0B44BD-046C-58F1-0C4B-47BFFBBC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FA74C6-C6F6-C688-2CC7-EA598B5C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71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4DD20-6845-FB76-BC92-AA9B46CE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218978-8387-17E3-37C9-108CCBD9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389ED1-DADD-F174-F96C-A3138DAB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7110ED-B20F-DED2-28EF-CC025B9C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6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31B94D-DFB6-708D-DD5C-6E4AF2E05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0724EB-9E64-F116-317F-B544BA8F9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F9629F-5C3D-AC5E-8907-D6F6BDB03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88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A9A6B-180F-226C-5D4F-ED5CCC92D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13FFC9-D46C-D0B5-8C97-19CC8DD03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4175B5-DD86-EC98-D832-C38FC6D98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75E8BF-B1D7-5CDB-A7AA-7B47B2F0F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BB98D2-8C93-6817-ADB3-BF5F36F6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47D7CD-7A6A-9BE5-81D9-FB4048E4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81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14F77-2788-AB0C-A366-19C0CDC4E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465891-C292-002D-3162-4B253434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E3AC3C-9007-4030-2562-E020A0ABC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FF7730-27F3-E6EA-6241-80FD7B3E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3782B0-87E5-A381-F8D4-B4BB77107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6440E2-1536-342D-F166-ED1C2275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7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E0D81-6C20-28A3-CC13-2A1D9941A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5EED34-9D47-D7E8-A135-BB9019C6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3026FE-AB11-B265-228A-FCD8BD5E8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958E6-22ED-4F47-8AC5-E15B20261DC7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4F800C-AE02-F72A-55A0-8E76439B0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3C726-2B27-2BFA-3188-E8857159D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F53A1-0EA6-4C54-9AC2-91DB7317D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AE8C7010-1CDA-AA24-4D34-1FF99B1E16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658FFB8E-4B89-1B87-C727-245C9504ED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2113" y="499368"/>
            <a:ext cx="9695895" cy="582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AEE605-7A78-35C2-84B4-F9789299C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79D849-2771-158C-4AFD-89469D946D2F}"/>
              </a:ext>
            </a:extLst>
          </p:cNvPr>
          <p:cNvSpPr/>
          <p:nvPr/>
        </p:nvSpPr>
        <p:spPr>
          <a:xfrm>
            <a:off x="5726097" y="1038687"/>
            <a:ext cx="674703" cy="133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62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Циля Абрамовна</dc:creator>
  <cp:lastModifiedBy>Циля Абрамовна</cp:lastModifiedBy>
  <cp:revision>1</cp:revision>
  <dcterms:created xsi:type="dcterms:W3CDTF">2024-02-12T11:01:52Z</dcterms:created>
  <dcterms:modified xsi:type="dcterms:W3CDTF">2024-02-12T11:03:59Z</dcterms:modified>
</cp:coreProperties>
</file>